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Default Extension="mp4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55" r:id="rId15"/>
  </p:sldMasterIdLst>
  <p:sldIdLst>
    <p:sldId id="257" r:id="rId17"/>
    <p:sldId id="322" r:id="rId18"/>
    <p:sldId id="323" r:id="rId19"/>
    <p:sldId id="324" r:id="rId20"/>
    <p:sldId id="325" r:id="rId21"/>
    <p:sldId id="326" r:id="rId22"/>
    <p:sldId id="327" r:id="rId23"/>
    <p:sldId id="328" r:id="rId24"/>
    <p:sldId id="329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1" snapToObjects="1">
      <p:cViewPr varScale="1">
        <p:scale>
          <a:sx n="70" d="100"/>
          <a:sy n="70" d="100"/>
        </p:scale>
        <p:origin x="96" y="636"/>
      </p:cViewPr>
      <p:guideLst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media/fImage1080022304156.png>
</file>

<file path=ppt/media/fImage1081441302156.png>
</file>

<file path=ppt/media/fImage139931664156.png>
</file>

<file path=ppt/media/fImage345136290156.jpeg>
</file>

<file path=ppt/media/fImage422716292156.jpeg>
</file>

<file path=ppt/media/fImage449648288156.jpeg>
</file>

<file path=ppt/media/fImage450230294156.jpeg>
</file>

<file path=ppt/media/fImage583716348007.png>
</file>

<file path=ppt/media/media13213957.mp4>
</file>

<file path=ppt/media/media26376843.mp4>
</file>

<file path=ppt/slideLayouts/_rels/slideLayout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Relationship Id="rId2" Type="http://schemas.openxmlformats.org/officeDocument/2006/relationships/image" Target="../media/fImage139931664156.png"></Relationship></Relationships>
</file>

<file path=ppt/slideLayouts/_rels/slideLayout1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C:/Users/chaer/AppData/Roaming/PolarisOffice/ETemp/13876_9628080/fImage139931664156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 rot="0">
            <a:off x="914400" y="1381760"/>
            <a:ext cx="10363835" cy="2388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algn="ctr" latinLnBrk="0">
              <a:buFontTx/>
              <a:buNone/>
              <a:defRPr lang="en-GB" altLang="en-US" sz="5000">
                <a:solidFill>
                  <a:srgbClr val="295776"/>
                </a:solidFill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 rot="0">
            <a:off x="1524000" y="3861435"/>
            <a:ext cx="9144635" cy="165608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algn="ctr" latinLnBrk="0">
              <a:buFontTx/>
              <a:buNone/>
              <a:defRPr lang="en-GB" altLang="en-US" sz="2400">
                <a:solidFill>
                  <a:srgbClr val="57768B"/>
                </a:solidFill>
              </a:defRPr>
            </a:lvl1pPr>
            <a:lvl2pPr marL="457200" indent="0" algn="ctr" latinLnBrk="0" lvl="1">
              <a:buFontTx/>
              <a:buNone/>
              <a:defRPr lang="en-GB" altLang="en-US" sz="2000"/>
            </a:lvl2pPr>
            <a:lvl3pPr marL="914400" indent="0" algn="ctr" latinLnBrk="0" lvl="2">
              <a:buFontTx/>
              <a:buNone/>
              <a:defRPr lang="en-GB" altLang="en-US" sz="1800"/>
            </a:lvl3pPr>
            <a:lvl4pPr marL="1371600" indent="0" algn="ctr" latinLnBrk="0" lvl="3">
              <a:buFontTx/>
              <a:buNone/>
              <a:defRPr lang="en-GB" altLang="en-US" sz="1600"/>
            </a:lvl4pPr>
            <a:lvl5pPr marL="1828800" indent="0" algn="ctr" latinLnBrk="0" lvl="4">
              <a:buFontTx/>
              <a:buNone/>
              <a:defRPr lang="en-GB" altLang="en-US" sz="1600"/>
            </a:lvl5pPr>
            <a:lvl6pPr marL="2286000" indent="0" algn="ctr" latinLnBrk="0" lvl="5">
              <a:buFontTx/>
              <a:buNone/>
              <a:defRPr lang="en-GB" altLang="en-US" sz="1600"/>
            </a:lvl6pPr>
            <a:lvl7pPr marL="2743200" indent="0" algn="ctr" latinLnBrk="0" lvl="6">
              <a:buFontTx/>
              <a:buNone/>
              <a:defRPr lang="en-GB" altLang="en-US" sz="1600"/>
            </a:lvl7pPr>
            <a:lvl8pPr marL="3200400" indent="0" algn="ctr" latinLnBrk="0" lvl="7">
              <a:buFontTx/>
              <a:buNone/>
              <a:defRPr lang="en-GB" altLang="en-US" sz="1600"/>
            </a:lvl8pPr>
            <a:lvl9pPr marL="3657600" indent="0" algn="ctr" latinLnBrk="0" lvl="8">
              <a:buFontTx/>
              <a:buNone/>
              <a:defRPr lang="en-GB" altLang="en-US" sz="1600"/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부제목을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numCol="1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numCol="1" vert="eaVert" anchor="t">
            <a:normAutofit fontScale="100000" lnSpcReduction="0"/>
          </a:bodyPr>
          <a:lstStyle/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 txBox="1">
            <a:spLocks/>
          </p:cNvSpPr>
          <p:nvPr>
            <p:ph type="sldNum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 txBox="1">
            <a:spLocks/>
          </p:cNvSpPr>
          <p:nvPr>
            <p:ph type="sldNum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 latinLnBrk="0" lvl="1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0" indent="0" latinLnBrk="0" lvl="2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0" indent="0" latinLnBrk="0" lvl="3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0" indent="0" latinLnBrk="0" lvl="4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구역 머리글">
    <p:bg>
      <p:bgPr>
        <a:solidFill>
          <a:srgbClr val="57768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5000">
                <a:solidFill>
                  <a:schemeClr val="bg1"/>
                </a:solidFill>
              </a:defRPr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2400">
                <a:solidFill>
                  <a:schemeClr val="bg1"/>
                </a:solidFill>
              </a:defRPr>
            </a:lvl1pPr>
            <a:lvl2pPr marL="457200" indent="0" latinLnBrk="0" lvl="1">
              <a:buFontTx/>
              <a:buNone/>
              <a:defRPr lang="en-GB" alt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 lvl="2">
              <a:buFontTx/>
              <a:buNone/>
              <a:defRPr lang="en-GB" alt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 lvl="3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 lvl="4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 lvl="5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 lvl="6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 lvl="7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 lvl="8">
              <a:buFontTx/>
              <a:buNone/>
              <a:defRPr lang="en-GB" alt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sz="half" idx="1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 latinLnBrk="0" lvl="1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0" indent="0" latinLnBrk="0" lvl="2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0" indent="0" latinLnBrk="0" lvl="3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0" indent="0" latinLnBrk="0" lvl="4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0" indent="0" latinLnBrk="0" lvl="1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0" indent="0" latinLnBrk="0" lvl="2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0" indent="0" latinLnBrk="0" lvl="3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0" indent="0" latinLnBrk="0" lvl="4">
              <a:buFontTx/>
              <a:buNone/>
              <a:defRPr lang="en-GB" alt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2400" b="1">
                <a:solidFill>
                  <a:srgbClr val="57768B"/>
                </a:solidFill>
              </a:defRPr>
            </a:lvl1pPr>
            <a:lvl2pPr marL="457200" indent="0" latinLnBrk="0" lvl="1">
              <a:buFontTx/>
              <a:buNone/>
              <a:defRPr lang="en-GB" altLang="en-US" sz="2000" b="1"/>
            </a:lvl2pPr>
            <a:lvl3pPr marL="914400" indent="0" latinLnBrk="0" lvl="2">
              <a:buFontTx/>
              <a:buNone/>
              <a:defRPr lang="en-GB" altLang="en-US" sz="1800" b="1"/>
            </a:lvl3pPr>
            <a:lvl4pPr marL="1371600" indent="0" latinLnBrk="0" lvl="3">
              <a:buFontTx/>
              <a:buNone/>
              <a:defRPr lang="en-GB" altLang="en-US" sz="1600" b="1"/>
            </a:lvl4pPr>
            <a:lvl5pPr marL="1828800" indent="0" latinLnBrk="0" lvl="4">
              <a:buFontTx/>
              <a:buNone/>
              <a:defRPr lang="en-GB" altLang="en-US" sz="1600" b="1"/>
            </a:lvl5pPr>
            <a:lvl6pPr marL="2286000" indent="0" latinLnBrk="0" lvl="5">
              <a:buFontTx/>
              <a:buNone/>
              <a:defRPr lang="en-GB" altLang="en-US" sz="1600" b="1"/>
            </a:lvl6pPr>
            <a:lvl7pPr marL="2743200" indent="0" latinLnBrk="0" lvl="6">
              <a:buFontTx/>
              <a:buNone/>
              <a:defRPr lang="en-GB" altLang="en-US" sz="1600" b="1"/>
            </a:lvl7pPr>
            <a:lvl8pPr marL="3200400" indent="0" latinLnBrk="0" lvl="7">
              <a:buFontTx/>
              <a:buNone/>
              <a:defRPr lang="en-GB" altLang="en-US" sz="1600" b="1"/>
            </a:lvl8pPr>
            <a:lvl9pPr marL="3657600" indent="0" latinLnBrk="0" lvl="8">
              <a:buFontTx/>
              <a:buNone/>
              <a:defRPr lang="en-GB" altLang="en-US" sz="1600" b="1"/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type="obj" sz="half" idx="2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sz="quarter" idx="3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2400" b="1">
                <a:solidFill>
                  <a:srgbClr val="57768B"/>
                </a:solidFill>
              </a:defRPr>
            </a:lvl1pPr>
            <a:lvl2pPr marL="457200" indent="0" latinLnBrk="0" lvl="1">
              <a:buFontTx/>
              <a:buNone/>
              <a:defRPr lang="en-GB" altLang="en-US" sz="2000" b="1"/>
            </a:lvl2pPr>
            <a:lvl3pPr marL="914400" indent="0" latinLnBrk="0" lvl="2">
              <a:buFontTx/>
              <a:buNone/>
              <a:defRPr lang="en-GB" altLang="en-US" sz="1800" b="1"/>
            </a:lvl3pPr>
            <a:lvl4pPr marL="1371600" indent="0" latinLnBrk="0" lvl="3">
              <a:buFontTx/>
              <a:buNone/>
              <a:defRPr lang="en-GB" altLang="en-US" sz="1600" b="1"/>
            </a:lvl4pPr>
            <a:lvl5pPr marL="1828800" indent="0" latinLnBrk="0" lvl="4">
              <a:buFontTx/>
              <a:buNone/>
              <a:defRPr lang="en-GB" altLang="en-US" sz="1600" b="1"/>
            </a:lvl5pPr>
            <a:lvl6pPr marL="2286000" indent="0" latinLnBrk="0" lvl="5">
              <a:buFontTx/>
              <a:buNone/>
              <a:defRPr lang="en-GB" altLang="en-US" sz="1600" b="1"/>
            </a:lvl6pPr>
            <a:lvl7pPr marL="2743200" indent="0" latinLnBrk="0" lvl="6">
              <a:buFontTx/>
              <a:buNone/>
              <a:defRPr lang="en-GB" altLang="en-US" sz="1600" b="1"/>
            </a:lvl7pPr>
            <a:lvl8pPr marL="3200400" indent="0" latinLnBrk="0" lvl="7">
              <a:buFontTx/>
              <a:buNone/>
              <a:defRPr lang="en-GB" altLang="en-US" sz="1600" b="1"/>
            </a:lvl8pPr>
            <a:lvl9pPr marL="3657600" indent="0" latinLnBrk="0" lvl="8">
              <a:buFontTx/>
              <a:buNone/>
              <a:defRPr lang="en-GB" altLang="en-US" sz="1600" b="1"/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type="obj" sz="quarter" idx="4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3200"/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type="obj" idx="1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3200"/>
            </a:lvl1pPr>
            <a:lvl2pPr marL="0" indent="0" latinLnBrk="0" lvl="1">
              <a:buFontTx/>
              <a:buNone/>
              <a:defRPr lang="en-GB" altLang="en-US" sz="2800"/>
            </a:lvl2pPr>
            <a:lvl3pPr marL="0" indent="0" latinLnBrk="0" lvl="2">
              <a:buFontTx/>
              <a:buNone/>
              <a:defRPr lang="en-GB" altLang="en-US" sz="2400"/>
            </a:lvl3pPr>
            <a:lvl4pPr marL="0" indent="0" latinLnBrk="0" lvl="3">
              <a:buFontTx/>
              <a:buNone/>
              <a:defRPr lang="en-GB" altLang="en-US" sz="2000"/>
            </a:lvl4pPr>
            <a:lvl5pPr marL="0" indent="0" latinLnBrk="0" lvl="4">
              <a:buFontTx/>
              <a:buNone/>
              <a:defRPr lang="en-GB" altLang="en-US" sz="2000"/>
            </a:lvl5pPr>
            <a:lvl6pPr marL="0" indent="0" latinLnBrk="0" lvl="5">
              <a:buFontTx/>
              <a:buNone/>
              <a:defRPr lang="en-GB" altLang="en-US" sz="2000"/>
            </a:lvl6pPr>
            <a:lvl7pPr marL="0" indent="0" latinLnBrk="0" lvl="6">
              <a:buFontTx/>
              <a:buNone/>
              <a:defRPr lang="en-GB" altLang="en-US" sz="2000"/>
            </a:lvl7pPr>
            <a:lvl8pPr marL="0" indent="0" latinLnBrk="0" lvl="7">
              <a:buFontTx/>
              <a:buNone/>
              <a:defRPr lang="en-GB" altLang="en-US" sz="2000"/>
            </a:lvl8pPr>
            <a:lvl9pPr marL="0" indent="0" latinLnBrk="0" lvl="8">
              <a:buFontTx/>
              <a:buNone/>
              <a:defRPr lang="en-GB" altLang="en-US" sz="2000"/>
            </a:lvl9pPr>
          </a:lstStyle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텍스트를 입력하십시오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1600"/>
            </a:lvl1pPr>
            <a:lvl2pPr marL="457200" indent="0" latinLnBrk="0" lvl="1">
              <a:buFontTx/>
              <a:buNone/>
              <a:defRPr lang="en-GB" altLang="en-US" sz="1400"/>
            </a:lvl2pPr>
            <a:lvl3pPr marL="914400" indent="0" latinLnBrk="0" lvl="2">
              <a:buFontTx/>
              <a:buNone/>
              <a:defRPr lang="en-GB" altLang="en-US" sz="1200"/>
            </a:lvl3pPr>
            <a:lvl4pPr marL="1371600" indent="0" latinLnBrk="0" lvl="3">
              <a:buFontTx/>
              <a:buNone/>
              <a:defRPr lang="en-GB" altLang="en-US" sz="1000"/>
            </a:lvl4pPr>
            <a:lvl5pPr marL="1828800" indent="0" latinLnBrk="0" lvl="4">
              <a:buFontTx/>
              <a:buNone/>
              <a:defRPr lang="en-GB" altLang="en-US" sz="1000"/>
            </a:lvl5pPr>
            <a:lvl6pPr marL="2286000" indent="0" latinLnBrk="0" lvl="5">
              <a:buFontTx/>
              <a:buNone/>
              <a:defRPr lang="en-GB" altLang="en-US" sz="1000"/>
            </a:lvl6pPr>
            <a:lvl7pPr marL="2743200" indent="0" latinLnBrk="0" lvl="6">
              <a:buFontTx/>
              <a:buNone/>
              <a:defRPr lang="en-GB" altLang="en-US" sz="1000"/>
            </a:lvl7pPr>
            <a:lvl8pPr marL="3200400" indent="0" latinLnBrk="0" lvl="7">
              <a:buFontTx/>
              <a:buNone/>
              <a:defRPr lang="en-GB" altLang="en-US" sz="1000"/>
            </a:lvl8pPr>
            <a:lvl9pPr marL="3657600" indent="0" latinLnBrk="0" lvl="8">
              <a:buFontTx/>
              <a:buNone/>
              <a:defRPr lang="en-GB" altLang="en-US" sz="1000"/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 txBox="1">
            <a:spLocks noChangeAspect="1" noGrp="1"/>
          </p:cNvSpPr>
          <p:nvPr>
            <p:ph type="pic" idx="1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3200"/>
            </a:lvl1pPr>
          </a:lstStyle>
          <a:p>
            <a:pPr marL="0" indent="0" latinLnBrk="0">
              <a:buFontTx/>
              <a:buNone/>
            </a:pPr>
            <a:r>
              <a:rPr lang="ko-KR" altLang="en-US"/>
              <a:t>제목을 입력하십시오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sz="half" idx="2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>
            <a:lvl1pPr marL="0" indent="0" latinLnBrk="0">
              <a:buFontTx/>
              <a:buNone/>
              <a:defRPr lang="en-GB" altLang="en-US" sz="1600"/>
            </a:lvl1pPr>
            <a:lvl2pPr marL="457200" indent="0" latinLnBrk="0" lvl="1">
              <a:buFontTx/>
              <a:buNone/>
              <a:defRPr lang="en-GB" altLang="en-US" sz="1400"/>
            </a:lvl2pPr>
            <a:lvl3pPr marL="914400" indent="0" latinLnBrk="0" lvl="2">
              <a:buFontTx/>
              <a:buNone/>
              <a:defRPr lang="en-GB" altLang="en-US" sz="1200"/>
            </a:lvl3pPr>
            <a:lvl4pPr marL="1371600" indent="0" latinLnBrk="0" lvl="3">
              <a:buFontTx/>
              <a:buNone/>
              <a:defRPr lang="en-GB" altLang="en-US" sz="1000"/>
            </a:lvl4pPr>
            <a:lvl5pPr marL="1828800" indent="0" latinLnBrk="0" lvl="4">
              <a:buFontTx/>
              <a:buNone/>
              <a:defRPr lang="en-GB" altLang="en-US" sz="1000"/>
            </a:lvl5pPr>
            <a:lvl6pPr marL="2286000" indent="0" latinLnBrk="0" lvl="5">
              <a:buFontTx/>
              <a:buNone/>
              <a:defRPr lang="en-GB" altLang="en-US" sz="1000"/>
            </a:lvl6pPr>
            <a:lvl7pPr marL="2743200" indent="0" latinLnBrk="0" lvl="6">
              <a:buFontTx/>
              <a:buNone/>
              <a:defRPr lang="en-GB" altLang="en-US" sz="1000"/>
            </a:lvl7pPr>
            <a:lvl8pPr marL="3200400" indent="0" latinLnBrk="0" lvl="7">
              <a:buFontTx/>
              <a:buNone/>
              <a:defRPr lang="en-GB" altLang="en-US" sz="1000"/>
            </a:lvl8pPr>
            <a:lvl9pPr marL="3657600" indent="0" latinLnBrk="0" lvl="8">
              <a:buFontTx/>
              <a:buNone/>
              <a:defRPr lang="en-GB" altLang="en-US" sz="1000"/>
            </a:lvl9pPr>
          </a:lstStyle>
          <a:p>
            <a:pPr marL="0" indent="0" latinLnBrk="0">
              <a:buFontTx/>
              <a:buNone/>
            </a:pPr>
            <a:r>
              <a:rPr lang="ko-KR" altLang="en-US"/>
              <a:t>텍스트를 입력하십시오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10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11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slideLayout" Target="../slideLayouts/slideLayout12.xml"></Relationship><Relationship Id="rId13" Type="http://schemas.openxmlformats.org/officeDocument/2006/relationships/slideLayout" Target="../slideLayouts/slideLayout13.xml"></Relationship><Relationship Id="rId14" Type="http://schemas.openxmlformats.org/officeDocument/2006/relationships/image" Target="../media/fImage583716348007.png"></Relationship><Relationship Id="rId15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C:/Users/chaer/AppData/Roaming/PolarisOffice/ETemp/13876_9628080/fImage583716348007.png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0"/>
            <a:ext cx="12192635" cy="6858635"/>
          </a:xfrm>
          <a:prstGeom prst="rect"/>
          <a:noFill/>
        </p:spPr>
      </p:pic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마스터 부제목 스타일 편집</a:t>
            </a:r>
          </a:p>
          <a:p>
            <a:pPr marL="685800" indent="-228600" latinLnBrk="0" lvl="1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둘째 수준</a:t>
            </a:r>
          </a:p>
          <a:p>
            <a:pPr marL="1143000" indent="-228600" latinLnBrk="0" lvl="2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셋째 수준</a:t>
            </a:r>
          </a:p>
          <a:p>
            <a:pPr marL="1600200" indent="-228600" latinLnBrk="0" lvl="3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넷째 수준</a:t>
            </a:r>
          </a:p>
          <a:p>
            <a:pPr marL="2057400" indent="-228600" latinLnBrk="0" lvl="4">
              <a:buClr>
                <a:srgbClr val="404040"/>
              </a:buClr>
              <a:buFont typeface="Arial"/>
              <a:buChar char="•"/>
            </a:pPr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l" latinLnBrk="0">
              <a:buFontTx/>
              <a:buNone/>
              <a:defRPr lang="en-GB" alt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datetime1">
              <a:rPr lang="ko-KR" altLang="en-US"/>
              <a:t>2021-03-15</a:t>
            </a:fld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ctr" latinLnBrk="0">
              <a:buFontTx/>
              <a:buNone/>
              <a:defRPr lang="en-GB" alt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>
            <a:lvl1pPr marL="0" indent="0" algn="r" latinLnBrk="0">
              <a:buFontTx/>
              <a:buNone/>
              <a:defRPr lang="en-GB" alt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  <p:sldLayoutId id="2147483853" r:id="rId12"/>
    <p:sldLayoutId id="2147483854" r:id="rId13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image" Target="../media/fImage449648288156.jpeg"></Relationship><Relationship Id="rId2" Type="http://schemas.openxmlformats.org/officeDocument/2006/relationships/slideLayout" Target="../slideLayouts/slideLayout13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image" Target="../media/fImage345136290156.jpeg"></Relationship><Relationship Id="rId2" Type="http://schemas.openxmlformats.org/officeDocument/2006/relationships/slideLayout" Target="../slideLayouts/slideLayout13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image" Target="../media/fImage422716292156.jpeg"></Relationship><Relationship Id="rId2" Type="http://schemas.openxmlformats.org/officeDocument/2006/relationships/slideLayout" Target="../slideLayouts/slideLayout13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image" Target="../media/fImage450230294156.jpeg"></Relationship><Relationship Id="rId2" Type="http://schemas.openxmlformats.org/officeDocument/2006/relationships/slideLayout" Target="../slideLayouts/slideLayout13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image" Target="../media/fImage1080022304156.png"></Relationship><Relationship Id="rId2" Type="http://schemas.openxmlformats.org/officeDocument/2006/relationships/video" Target="../media/media13213957.mp4"></Relationship><Relationship Id="rId3" Type="http://schemas.microsoft.com/office/2007/relationships/media" Target="../media/media13213957.mp4"></Relationship><Relationship Id="rId4" Type="http://schemas.openxmlformats.org/officeDocument/2006/relationships/slideLayout" Target="../slideLayouts/slideLayout13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3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image" Target="../media/fImage1081441302156.png"></Relationship><Relationship Id="rId2" Type="http://schemas.openxmlformats.org/officeDocument/2006/relationships/video" Target="../media/media26376843.mp4"></Relationship><Relationship Id="rId3" Type="http://schemas.microsoft.com/office/2007/relationships/media" Target="../media/media26376843.mp4"></Relationship><Relationship Id="rId4" Type="http://schemas.openxmlformats.org/officeDocument/2006/relationships/slideLayout" Target="../slideLayouts/slideLayout13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3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</a:t>
            </a:fld>
            <a:endParaRPr lang="ko-KR" altLang="en-US"/>
          </a:p>
        </p:txBody>
      </p:sp>
      <p:sp>
        <p:nvSpPr>
          <p:cNvPr id="5" name="TextBox 4"/>
          <p:cNvSpPr txBox="1">
            <a:spLocks/>
          </p:cNvSpPr>
          <p:nvPr/>
        </p:nvSpPr>
        <p:spPr>
          <a:xfrm rot="0">
            <a:off x="2024380" y="1901190"/>
            <a:ext cx="8136255" cy="83058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eaLnBrk="1" latinLnBrk="1" hangingPunct="1">
              <a:buFontTx/>
              <a:buNone/>
              <a:defRPr/>
            </a:pPr>
            <a:r>
              <a:rPr lang="en-US" altLang="ko-KR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IoT</a:t>
            </a:r>
            <a:r>
              <a:rPr lang="ko-KR" altLang="en-US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시스템</a:t>
            </a:r>
            <a:r>
              <a:rPr lang="ko-KR" altLang="en-US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 </a:t>
            </a:r>
            <a:r>
              <a:rPr lang="en-US" altLang="ko-KR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4</a:t>
            </a:r>
            <a:r>
              <a:rPr lang="ko-KR" altLang="en-US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주차</a:t>
            </a:r>
            <a:r>
              <a:rPr lang="ko-KR" altLang="en-US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 </a:t>
            </a:r>
            <a:r>
              <a:rPr lang="ko-KR" altLang="en-US" sz="4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과제</a:t>
            </a:r>
            <a:endParaRPr lang="ko-KR" altLang="en-US" sz="4800" b="1">
              <a:solidFill>
                <a:schemeClr val="bg2">
                  <a:lumMod val="50000"/>
                  <a:lumOff val="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>
            <a:spLocks/>
          </p:cNvSpPr>
          <p:nvPr/>
        </p:nvSpPr>
        <p:spPr>
          <a:xfrm rot="0">
            <a:off x="1919605" y="3914140"/>
            <a:ext cx="8136255" cy="52260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반</a:t>
            </a:r>
            <a:r>
              <a:rPr lang="ko-KR" altLang="en-US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 YA</a:t>
            </a:r>
            <a:r>
              <a:rPr lang="ko-KR" altLang="en-US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  </a:t>
            </a:r>
            <a:r>
              <a:rPr lang="ko-KR" altLang="en-US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학번</a:t>
            </a:r>
            <a:r>
              <a:rPr lang="en-US" altLang="ko-KR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: </a:t>
            </a:r>
            <a:r>
              <a:rPr lang="ko-KR" altLang="ko-KR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20202296</a:t>
            </a:r>
            <a:r>
              <a:rPr lang="en-US" altLang="ko-KR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   </a:t>
            </a:r>
            <a:r>
              <a:rPr lang="ko-KR" altLang="en-US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</a:rPr>
              <a:t>이름</a:t>
            </a:r>
            <a:r>
              <a:rPr lang="en-US" altLang="ko-KR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:</a:t>
            </a:r>
            <a:r>
              <a:rPr lang="ko-KR" altLang="ko-KR" sz="2800" b="1">
                <a:solidFill>
                  <a:schemeClr val="bg2">
                    <a:lumMod val="50000"/>
                    <a:lumOff val="0"/>
                  </a:schemeClr>
                </a:solidFill>
                <a:latin typeface="+mn-ea"/>
                <a:ea typeface="맑은 고딕" charset="0"/>
              </a:rPr>
              <a:t> 전채린</a:t>
            </a:r>
            <a:endParaRPr lang="ko-KR" altLang="en-US" sz="2800" b="1">
              <a:solidFill>
                <a:schemeClr val="bg2">
                  <a:lumMod val="50000"/>
                  <a:lumOff val="0"/>
                </a:schemeClr>
              </a:solidFill>
              <a:latin typeface="+mn-ea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26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실습3 회로 사진 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7" name="그림 4" descr="C:/Users/chaer/AppData/Roaming/PolarisOffice/ETemp/13876_9628080/fImage449648288156.jpe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0" t="9666" r="2934" b="16092"/>
          <a:stretch>
            <a:fillRect/>
          </a:stretch>
        </p:blipFill>
        <p:spPr>
          <a:xfrm rot="0">
            <a:off x="1678940" y="955675"/>
            <a:ext cx="8849360" cy="509206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2743086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260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실습4 회로 사진 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7" name="그림 6" descr="C:/Users/chaer/AppData/Roaming/PolarisOffice/ETemp/13876_9628080/fImage345136290156.jpe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1" t="15603" b="11371"/>
          <a:stretch>
            <a:fillRect/>
          </a:stretch>
        </p:blipFill>
        <p:spPr>
          <a:xfrm rot="0">
            <a:off x="1774190" y="1029335"/>
            <a:ext cx="8522970" cy="500824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2614035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5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회로 사진 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7" name="그림 8" descr="C:/Users/chaer/AppData/Roaming/PolarisOffice/ETemp/13876_9628080/fImage422716292156.jpe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7" t="17492" r="1429" b="11121"/>
          <a:stretch>
            <a:fillRect/>
          </a:stretch>
        </p:blipFill>
        <p:spPr>
          <a:xfrm rot="0">
            <a:off x="1758315" y="1124585"/>
            <a:ext cx="8696960" cy="489585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248858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6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회로 사진 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7" name="그림 10" descr="C:/Users/chaer/AppData/Roaming/PolarisOffice/ETemp/13876_9628080/fImage450230294156.jpe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0" t="16731" r="6709" b="13990"/>
          <a:stretch>
            <a:fillRect/>
          </a:stretch>
        </p:blipFill>
        <p:spPr>
          <a:xfrm rot="0">
            <a:off x="2743200" y="1043305"/>
            <a:ext cx="6723380" cy="475170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2924328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7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동작 영상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6" name="V20210316_132808000_646DD87C-D1F9-485D-85B1-CBEAEB70E087 (1)" descr="C:/Users/chaer/AppData/Roaming/PolarisOffice/ETemp/13876_9628080/fImage1080022304156.p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33500" y="998220"/>
            <a:ext cx="9525635" cy="536321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987921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5430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7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6" name="텍스트 상자 13"/>
          <p:cNvSpPr txBox="1">
            <a:spLocks/>
          </p:cNvSpPr>
          <p:nvPr/>
        </p:nvSpPr>
        <p:spPr>
          <a:xfrm rot="0">
            <a:off x="318770" y="1264285"/>
            <a:ext cx="5318760" cy="215201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int led1 = 8;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int led2 = 9;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void setup() {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pinMode(led1, OUTPUT);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pinMode(led2, OUTPUT);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</p:txBody>
      </p:sp>
      <p:sp>
        <p:nvSpPr>
          <p:cNvPr id="54307" name="텍스트 상자 14"/>
          <p:cNvSpPr txBox="1">
            <a:spLocks/>
          </p:cNvSpPr>
          <p:nvPr/>
        </p:nvSpPr>
        <p:spPr>
          <a:xfrm rot="0">
            <a:off x="6096000" y="1275715"/>
            <a:ext cx="4572635" cy="522541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void loop() {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digitalWrite(led1, HIGH);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digitalWrite(led2, HIGH);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delay(500);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digitalWrite(led1, HIGH);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digitalWrite(led2, LOW);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delay(500);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digitalWrite(led1, LOW);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digitalWrite(led2, HIGH);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delay(500);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digitalWrite(led1, LOW);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digitalWrite(led2, LOW);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  delay(500);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hangingPunct="1"/>
            <a:r>
              <a:rPr lang="ko-KR" altLang="en-US" sz="2000" b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2000" b="0">
              <a:solidFill>
                <a:srgbClr val="0070C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32912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10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동작 영상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pic>
        <p:nvPicPr>
          <p:cNvPr id="54307" name="비디오 18" descr="C:/Users/chaer/AppData/Roaming/PolarisOffice/ETemp/13876_9628080/fImage1081441302156.p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33500" y="998220"/>
            <a:ext cx="9525635" cy="536321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919694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5430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 txBox="1">
            <a:spLocks noGrp="1"/>
          </p:cNvSpPr>
          <p:nvPr>
            <p:ph type="sldNum" sz="quarter" idx="10"/>
          </p:nvPr>
        </p:nvSpPr>
        <p:spPr>
          <a:xfrm rot="0">
            <a:off x="8737600" y="635635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 rot="0">
            <a:off x="1992630" y="333375"/>
            <a:ext cx="8136255" cy="52451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algn="ctr" eaLnBrk="1" latinLnBrk="1" hangingPunct="1">
              <a:buFontTx/>
              <a:buNone/>
              <a:defRPr/>
            </a:pP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실습</a:t>
            </a:r>
            <a:r>
              <a:rPr lang="en-US" altLang="ko-KR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10 </a:t>
            </a:r>
            <a:r>
              <a:rPr lang="ko-KR" altLang="en-US" sz="2800" b="1">
                <a:solidFill>
                  <a:srgbClr val="0070C0"/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b="1">
              <a:solidFill>
                <a:srgbClr val="0070C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 rot="0">
            <a:off x="1524000" y="43815"/>
            <a:ext cx="185420" cy="370205"/>
          </a:xfrm>
          <a:prstGeom prst="rect"/>
          <a:noFill/>
          <a:ln w="0">
            <a:noFill/>
            <a:prstDash/>
          </a:ln>
        </p:spPr>
        <p:txBody>
          <a:bodyPr wrap="none" lIns="91440" tIns="45720" rIns="91440" bIns="45720" numCol="1" vert="horz" anchor="ctr">
            <a:spAutoFit/>
          </a:bodyPr>
          <a:lstStyle/>
          <a:p>
            <a:pPr marL="0" indent="0" eaLnBrk="1" latinLnBrk="1" hangingPunct="1">
              <a:buFontTx/>
              <a:buNone/>
            </a:pPr>
            <a:endParaRPr lang="ko-KR" altLang="en-US"/>
          </a:p>
        </p:txBody>
      </p:sp>
      <p:sp>
        <p:nvSpPr>
          <p:cNvPr id="54306" name="텍스트 상자 15"/>
          <p:cNvSpPr txBox="1">
            <a:spLocks/>
          </p:cNvSpPr>
          <p:nvPr/>
        </p:nvSpPr>
        <p:spPr>
          <a:xfrm rot="0">
            <a:off x="778510" y="1030605"/>
            <a:ext cx="4572635" cy="359981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int led1 = 7;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int led2 = 6;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int key1 = 13;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int key2 = 12;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int buzzer = 8;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void setup() {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pinMode(led1, OUTPUT);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pinMode(led1, OUTPUT);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pinMode(key1, INPUT);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pinMode(key1, INPUT);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pinMode(buzzer, OUTPUT);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</p:txBody>
      </p:sp>
      <p:sp>
        <p:nvSpPr>
          <p:cNvPr id="54307" name="텍스트 상자 16"/>
          <p:cNvSpPr txBox="1">
            <a:spLocks/>
          </p:cNvSpPr>
          <p:nvPr/>
        </p:nvSpPr>
        <p:spPr>
          <a:xfrm rot="0">
            <a:off x="6100445" y="1012825"/>
            <a:ext cx="4572635" cy="553783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void loop() {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if( digitalRead(key1) == HIGH ){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digitalWrite(led1, HIGH);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delay(2000);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}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else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digitalWrite(led1, LOW);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if( digitalRead(key2) == HIGH ){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 digitalWrite(led2, HIGH);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 delay(2000);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}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else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digitalWrite(led2, LOW);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digitalWrite(buzzer, HIGH); // Buzzer on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delay(100);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digitalWrite(buzzer, LOW); // Buzzer off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  delay(1000);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  <a:p>
            <a:pPr marL="0" indent="0" rtl="0" algn="l" defTabSz="914400" eaLnBrk="1" latinLnBrk="1" hangingPunct="1">
              <a:buFontTx/>
              <a:buNone/>
            </a:pPr>
            <a:r>
              <a:rPr lang="ko-KR" altLang="en-US" sz="1800" b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1800" b="0">
              <a:solidFill>
                <a:srgbClr val="0070C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1253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 pattern hexagon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 pattern hexagon" id="{8CFCB459-0B60-4952-B24D-6C3B5613B0D7}" vid="{83A94D6F-5424-4B5A-BF0A-776B1306961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9</Pages>
  <Paragraphs>21</Paragraphs>
  <Words>89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Hoon ki Kim</dc:creator>
  <cp:lastModifiedBy>전 채린</cp:lastModifiedBy>
  <dc:title>슬라이드 1</dc:title>
  <cp:version>9.102.62.42430</cp:version>
  <dcterms:modified xsi:type="dcterms:W3CDTF">2021-03-15T05:16:43Z</dcterms:modified>
</cp:coreProperties>
</file>

<file path=docProps/thumbnail.jpeg>
</file>